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1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7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6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3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7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9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6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1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4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8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D26D-22A2-4517-9EB0-7A10CECDC4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F4F3B-D195-4303-8663-B038C4AD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0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23393" y="-78262"/>
            <a:ext cx="6400994" cy="6672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Battlement Blast Control Guide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71" y="582398"/>
            <a:ext cx="7747463" cy="1655762"/>
          </a:xfrm>
        </p:spPr>
        <p:txBody>
          <a:bodyPr>
            <a:noAutofit/>
          </a:bodyPr>
          <a:lstStyle/>
          <a:p>
            <a:pPr algn="l"/>
            <a:r>
              <a:rPr lang="en-US" sz="1400" dirty="0"/>
              <a:t>To join, press Multiplayer then List All Games in center of screen. Wait for a game to be hosted.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When </a:t>
            </a:r>
            <a:r>
              <a:rPr lang="en-US" sz="1400" dirty="0"/>
              <a:t>you first enter, it will be the build phase. To build, press B</a:t>
            </a:r>
            <a:r>
              <a:rPr lang="en-US" sz="1400" dirty="0" smtClean="0"/>
              <a:t>. For more details, see the </a:t>
            </a:r>
            <a:r>
              <a:rPr lang="en-US" sz="1400" dirty="0" smtClean="0">
                <a:solidFill>
                  <a:schemeClr val="accent6"/>
                </a:solidFill>
              </a:rPr>
              <a:t>green</a:t>
            </a:r>
            <a:r>
              <a:rPr lang="en-US" sz="1400" dirty="0" smtClean="0"/>
              <a:t> text. </a:t>
            </a:r>
            <a:r>
              <a:rPr lang="en-US" sz="1400" dirty="0"/>
              <a:t>The reason for building is to give you a defensive or strategic advantage.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Each team has a core at spawn. It is the</a:t>
            </a:r>
            <a:r>
              <a:rPr lang="en-US" sz="1400" dirty="0">
                <a:solidFill>
                  <a:srgbClr val="7030A0"/>
                </a:solidFill>
              </a:rPr>
              <a:t> purple </a:t>
            </a:r>
            <a:r>
              <a:rPr lang="en-US" sz="1400" dirty="0"/>
              <a:t>item with particles coming out of it. This is your </a:t>
            </a:r>
            <a:r>
              <a:rPr lang="en-US" sz="1400" dirty="0" err="1"/>
              <a:t>respawn</a:t>
            </a:r>
            <a:r>
              <a:rPr lang="en-US" sz="1400" dirty="0"/>
              <a:t> point.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Once </a:t>
            </a:r>
            <a:r>
              <a:rPr lang="en-US" sz="1400" dirty="0"/>
              <a:t>the build phase of 3 minutes is over, combat begins. All barriers are removed between teams. Fight it out.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In between teams on parts of the map are contention points. It works in King of the Hill fashion. Stay in the point for a few seconds and capture it to gain a consistent flow of resources.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The idea is to destroy the enemy core. The enemy core is where they </a:t>
            </a:r>
            <a:r>
              <a:rPr lang="en-US" sz="1400" dirty="0" err="1"/>
              <a:t>respawn</a:t>
            </a:r>
            <a:r>
              <a:rPr lang="en-US" sz="1400" dirty="0"/>
              <a:t>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Finish the game by leaving no one on the enemy team standing. </a:t>
            </a:r>
            <a:r>
              <a:rPr lang="en-US" sz="1400" dirty="0" smtClean="0"/>
              <a:t>If </a:t>
            </a:r>
            <a:r>
              <a:rPr lang="en-US" sz="1400" dirty="0"/>
              <a:t>your core is destroyed, not all is lost. You cannot </a:t>
            </a:r>
            <a:r>
              <a:rPr lang="en-US" sz="1400" dirty="0" err="1"/>
              <a:t>respawn</a:t>
            </a:r>
            <a:r>
              <a:rPr lang="en-US" sz="1400" dirty="0"/>
              <a:t> but you get one last life!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50" y="4209618"/>
            <a:ext cx="7027069" cy="24554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4234" y="948614"/>
            <a:ext cx="4390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WASD keys and mouse to look around.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Shoot with left mouse.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you have sniper, zoom with right click.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4234" y="2127324"/>
            <a:ext cx="44237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In build menu (B), press</a:t>
            </a:r>
            <a:r>
              <a:rPr lang="en-US" dirty="0" smtClean="0">
                <a:solidFill>
                  <a:schemeClr val="accent2"/>
                </a:solidFill>
              </a:rPr>
              <a:t> 1-5 </a:t>
            </a:r>
            <a:r>
              <a:rPr lang="en-US" dirty="0" smtClean="0">
                <a:solidFill>
                  <a:schemeClr val="accent6"/>
                </a:solidFill>
              </a:rPr>
              <a:t>to select and place with mouse. Floors must be used as a foundation. Objects can only be placed when highlighted blue, else they will show red.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To build you need resources. Collect then at points of interests like statues, sheds, and contention points. 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In gun menu (V), simply press</a:t>
            </a:r>
            <a:r>
              <a:rPr lang="en-US" dirty="0" smtClean="0">
                <a:solidFill>
                  <a:schemeClr val="accent2"/>
                </a:solidFill>
              </a:rPr>
              <a:t> 1-5 </a:t>
            </a:r>
            <a:r>
              <a:rPr lang="en-US" dirty="0" smtClean="0">
                <a:solidFill>
                  <a:schemeClr val="accent6"/>
                </a:solidFill>
              </a:rPr>
              <a:t>to purchase a weapon and it will take the resources from your team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6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Battlement Blast Control Guide</vt:lpstr>
    </vt:vector>
  </TitlesOfParts>
  <Company>PC-DL897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Battlement Blast Control Guide</dc:title>
  <dc:creator>puskaric, lucas alan</dc:creator>
  <cp:lastModifiedBy>puskaric, lucas alan</cp:lastModifiedBy>
  <cp:revision>1</cp:revision>
  <cp:lastPrinted>2017-12-07T17:07:48Z</cp:lastPrinted>
  <dcterms:created xsi:type="dcterms:W3CDTF">2017-12-07T17:00:15Z</dcterms:created>
  <dcterms:modified xsi:type="dcterms:W3CDTF">2017-12-07T17:08:01Z</dcterms:modified>
</cp:coreProperties>
</file>